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7ABE4-6E7F-402D-8BCA-0A550C004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5337F1-CD73-4D93-BF93-2D3FB6EAC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D78EC-4C42-4941-9CFF-EBA0226B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3C60-5351-44FF-9173-67E154285E4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D0D4D-AD65-4DCF-9E2D-084BE2F8D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557C9-7A49-4554-9ADC-D0C10232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8BD-6571-4AFD-B67A-CAF6D74E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F4733-F5E8-44F4-95D2-7ABE4829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0D1FA-1D44-471F-8181-727DAAA3C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E9500-C1D7-4BBB-8CB7-B35FD1219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3C60-5351-44FF-9173-67E154285E4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1852E-DC8F-4243-AD13-620EC601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2C0C7-D86D-4905-A579-3B61D89D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8BD-6571-4AFD-B67A-CAF6D74E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2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B20DA0-A0A8-4D97-B007-95B8D7B9C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37B8C-A3DF-430F-99A3-2A3F672FA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344C9-6A42-4FB2-8BF9-BD9E43EA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3C60-5351-44FF-9173-67E154285E4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70CE8-D826-468F-9D17-A14F94053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7A50E-55E5-411E-84E7-4F7BD73C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8BD-6571-4AFD-B67A-CAF6D74E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4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AEB5-FD86-42AA-A710-54B519B96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A9FCB-8A1E-41D9-9E64-553F7D110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C334B-FEBB-420D-9015-EE024575F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3C60-5351-44FF-9173-67E154285E4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20052-CDCE-415A-BF8E-C126D2E6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27791-606C-493B-9C2B-5D908914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8BD-6571-4AFD-B67A-CAF6D74E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8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05298-B655-4EC4-AA4B-5AE24F12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8C0FA-0A04-4164-80B1-12F83CB89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A5851-8B4C-487E-909A-780C5DB3D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3C60-5351-44FF-9173-67E154285E4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EE972-4E09-4D7E-AFCB-DB118B77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F0B1E-C262-465A-A944-E8548D96C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8BD-6571-4AFD-B67A-CAF6D74E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2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84D0-4CAE-44B5-89E2-350AF72B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8DD36-C5BD-4292-83FE-B387D0D33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79E8D-0026-4689-AB94-332176518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2E736-33EE-4E20-9865-117D6F8F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3C60-5351-44FF-9173-67E154285E4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71909-4596-4AF3-9B5F-2F10DF35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4F543-896B-405D-A279-A1BC8C1D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8BD-6571-4AFD-B67A-CAF6D74E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4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6CD82-12FA-4C34-8F00-943FA2ED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68DE4-726A-4F31-A0AD-BD0DA432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4818A-F496-4D29-AEDB-AA7D07468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BAE0D-5758-4895-819C-1501E36C8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730DE-1B85-47BF-AE49-2CEDA41C5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1CF84-4C65-4AD3-9723-51B30B71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3C60-5351-44FF-9173-67E154285E4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6DDD6-CE18-4F1E-B909-C5214AE6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4AB8AF-9DDC-4E15-A478-C79A3456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8BD-6571-4AFD-B67A-CAF6D74E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2C6A-DBB6-43F9-B102-3EE26FD6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5E6AD-E188-4D5F-B69E-5BC2E4BF9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3C60-5351-44FF-9173-67E154285E4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DEAF2-DAC5-4296-815D-E9144365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40C96-171F-452B-8606-1282FA81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8BD-6571-4AFD-B67A-CAF6D74E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9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BA845-8F31-4FD2-9BCA-0A71E487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3C60-5351-44FF-9173-67E154285E4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9A2DF-F0DE-4261-8223-7652287C5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6FF9A-2170-4955-8FB1-B9973080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8BD-6571-4AFD-B67A-CAF6D74E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4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447B-A670-4953-9AD9-07AD1BF6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40913-8CEB-4E6D-A37A-C397595EF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4314B-5FA5-4317-8B5C-0045341EA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65F73-671A-4B1C-B40A-A7E5834A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3C60-5351-44FF-9173-67E154285E4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02F77-BE47-4AFA-B90A-F0BE29990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53DD6-63E5-41D2-A252-FB567C09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8BD-6571-4AFD-B67A-CAF6D74E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6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8F08D-F433-4FE3-9603-9635C9BB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7F1B89-5EED-4ACE-97E5-B405D1281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EFE11-D7C4-4985-A9A6-941AF9BA5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195E7-EE1B-456E-93AB-2827D834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3C60-5351-44FF-9173-67E154285E4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4E64E-B209-4181-8408-05574551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8FC99-C9B0-4B3A-8D76-0413D0E2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8BD-6571-4AFD-B67A-CAF6D74E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9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ADB1F7-91F9-4CE0-8BCC-DC15BE42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9D468-8778-46BE-80BF-7F369183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994A-51CD-44CE-A3C0-7119AAE7D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F3C60-5351-44FF-9173-67E154285E4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8F6CC-A49F-460F-8D19-92521D5D0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881CE-C383-4ABB-9CC2-EFC94A5E3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0E8BD-6571-4AFD-B67A-CAF6D74E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1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6C4D-77A8-4474-BAFF-4B8957836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02100"/>
            <a:ext cx="9144000" cy="2387600"/>
          </a:xfrm>
        </p:spPr>
        <p:txBody>
          <a:bodyPr>
            <a:noAutofit/>
          </a:bodyPr>
          <a:lstStyle/>
          <a:p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รายงานผลดำเนินการ</a:t>
            </a:r>
            <a:b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ตามมาตรการส่งเสริมคุณธรรมและความโปร่งใสภายในหน่วยงาน</a:t>
            </a:r>
            <a:b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การประเมินคุณธรรมและความโปร่งใสในการดำเนินงานของหน่วยงานภาครัฐ</a:t>
            </a:r>
            <a:b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INTEGRITY AND TRANSPARENCY ASSESSMENT : ITA</a:t>
            </a:r>
            <a:br>
              <a:rPr lang="en-US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ปีงบประมาณ ๒๕๖</a:t>
            </a:r>
            <a:r>
              <a:rPr lang="en-US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8</a:t>
            </a:r>
            <a:b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สถานีตำรวจภูธรกะเปอร์</a:t>
            </a:r>
            <a:endParaRPr lang="en-US" sz="7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0D8E9-B09D-48B8-B1DD-ED787E9D8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1" y="201865"/>
            <a:ext cx="1298950" cy="1649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0FF47D-7443-4FA7-B3E1-260EFD5E5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51" y="368300"/>
            <a:ext cx="2547054" cy="1649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6BB0CA-D416-4306-8C4D-96EDF2980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55" y="228310"/>
            <a:ext cx="1804841" cy="1789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E0E781-BF7A-4473-B7A6-A46F3FD09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71" y="201865"/>
            <a:ext cx="2032143" cy="1816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C6A770-096F-4DAB-BE7C-C9E441627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241" y="459871"/>
            <a:ext cx="1522665" cy="152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6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2F392-1101-483E-94C0-74223F6A1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" y="1584325"/>
            <a:ext cx="11823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ตามที่สำนักงานคณะกรรมการป้องกันและปราบปรามการทุจริตแห่งชาติ ได้ร่วมกับสำนักงานตำรวจแห่งชาติ ในการขยาย การประเมินคุณธรรมและความโปร่งใสในการดำเนินงานของหน่วยงานภาครัฐ (</a:t>
            </a:r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Integrity and Transparency Assessment : ITA)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ลงสู่ "สถานีตำรวจ" ในปีงบประมาณ พ.ศ.๒๕๖</a:t>
            </a:r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8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ในฐานะหน่วยงานในสังกัดของกองบัญชาการตำรวจภูธรภาค ๘ สำนักงานตำรวจแห่งชาติ ซึ่งมีภารกิจในการบริการประชาชนในเขตพื้นที่ เพื่อสะท้อนให้เห็นถึงบทบาทและความสำคัญของการบริหารราชการของสถานีตำรวจและเกิดกลไกการมีส่วนร่วมและการป้องกันการทุจริตในการบริหารราชการในเขตพื้นที่รับผิดชอบควบคู่ไปกับการประเมินคุณธรรมและความโปร่งใสในการดำเนินงานของหน่วยงานภาครัฐ(</a:t>
            </a:r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Integrity and Transparency Assessment : ITA)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ของสถานีตำรวจ จึงมีความจำเป็นอย่างยิ่งที่จะต้องมีการพัฒนาระบบการบริหารราชการ การให้บริการ ให้มีคุณธรรมและความโปร่งใส</a:t>
            </a:r>
            <a:endParaRPr lang="en-US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C9B48-E754-4CDD-B75A-2E5671A99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90" y="156241"/>
            <a:ext cx="1003226" cy="1274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16B67E-30B8-48B9-889D-A4948915E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27" y="266083"/>
            <a:ext cx="1939749" cy="1256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ECF25F-3F26-47A9-98C9-20A3195F8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76" y="189734"/>
            <a:ext cx="1477638" cy="1465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5E5985-307D-4487-AE49-BE654E1FC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23" y="201865"/>
            <a:ext cx="1477638" cy="1320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E228E8-F5D6-4706-9A90-46118C582C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971" y="189735"/>
            <a:ext cx="1339230" cy="133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4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D107E-3809-46F3-AD70-BA808C50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การเตรียมความพร้อมและขับเคลื่อน มาตรการส่งเสริมคุณธรรมและ</a:t>
            </a:r>
            <a:b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ความโปร่งใส ในการดำเนินงานของหน่วยงานภาครัฐ</a:t>
            </a:r>
            <a:endParaRPr lang="en-US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5AEA8E-8031-4D70-80AF-1ED02D440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65" y="2250168"/>
            <a:ext cx="4010176" cy="300763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ED7C463-11CC-4E58-8B8C-EC06072055C8}"/>
              </a:ext>
            </a:extLst>
          </p:cNvPr>
          <p:cNvSpPr txBox="1">
            <a:spLocks/>
          </p:cNvSpPr>
          <p:nvPr/>
        </p:nvSpPr>
        <p:spPr>
          <a:xfrm>
            <a:off x="6346372" y="3091202"/>
            <a:ext cx="5660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การชี้แจงและให้ข้อมูลเกี่ยวกับการ</a:t>
            </a:r>
          </a:p>
          <a:p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ประเมินคุณธรรมและความโปร่งใส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การศึกษาและวิเคราะห์กรอบการ</a:t>
            </a:r>
          </a:p>
          <a:p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ประเมิน และประเด็นที่ ปรับปรุงและ</a:t>
            </a:r>
          </a:p>
          <a:p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พัฒนาโดยเร่งด่วน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การกำหนดมาตรการ/กิจกรรม ในการ</a:t>
            </a:r>
          </a:p>
          <a:p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เตรียมความพร้อมรับ การประเมิน</a:t>
            </a:r>
            <a:endParaRPr lang="en-US" sz="2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539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1861-7006-4B70-BC96-188BAB88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แต่งตั้งคณะกรรมการดำเนินการ ในการขับเคลื่อนและกำกับติดตาม</a:t>
            </a:r>
            <a:endParaRPr lang="en-US" sz="4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EE79B4-A8E7-407D-AD1D-D0C9A638D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20" y="1690688"/>
            <a:ext cx="3031500" cy="435133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60DCAC-26D0-43EB-9CE0-389AEDFD413E}"/>
              </a:ext>
            </a:extLst>
          </p:cNvPr>
          <p:cNvSpPr txBox="1">
            <a:spLocks/>
          </p:cNvSpPr>
          <p:nvPr/>
        </p:nvSpPr>
        <p:spPr>
          <a:xfrm>
            <a:off x="5007428" y="1906134"/>
            <a:ext cx="41692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E3FF97-4020-4B68-AD15-F2C9DDFF7838}"/>
              </a:ext>
            </a:extLst>
          </p:cNvPr>
          <p:cNvSpPr txBox="1">
            <a:spLocks/>
          </p:cNvSpPr>
          <p:nvPr/>
        </p:nvSpPr>
        <p:spPr>
          <a:xfrm>
            <a:off x="5065436" y="1531371"/>
            <a:ext cx="6346372" cy="4669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เพื่อให้การดำเนินงานการประเมินคุณธรรรมและ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ความโปร่งใสในการดำเนินงานเป็นไปด้วยความเรียบ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ร้อย บรรลุเป้าหมายตามที่กำหนดไว้จึงแต่งตั้งคณะ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ดำเนินการในการขับเคลื่อนและกำกับติดตามการ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ประเมินคุณธรรมและความโปร่งใส ในการดำเนินงาน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ของหน่วยงานภาครัฐ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Integrity &amp; Transparency Assessment : ITA)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ประจำปีงบประมาณ 256</a:t>
            </a:r>
            <a: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8</a:t>
            </a:r>
            <a:endParaRPr lang="th-TH" sz="4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ตามคำสั่งสถานีตำรวจภูธรกะเปอร์ที่ 2</a:t>
            </a:r>
            <a: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62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/256</a:t>
            </a:r>
            <a: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7</a:t>
            </a:r>
            <a:endParaRPr lang="th-TH" sz="4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เรื่องแต่งตั้งคณะทำงานการประเมินคุณธรรม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และความโปร่งใสในการดำเนินงานของหน่วยงาน</a:t>
            </a:r>
          </a:p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ภาครัฐ (</a:t>
            </a:r>
            <a: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Integrity &amp; Transparency Assessment :</a:t>
            </a:r>
          </a:p>
          <a:p>
            <a: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ITA) 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ของสถานีภูธรกะเปอร์</a:t>
            </a:r>
            <a:endParaRPr lang="en-US" sz="4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827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A485-9C59-4EDF-848E-0E91A86D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การชี้แจงและให้ข้อมูลเกี่ยวกับการประเมินคุณธรรมและ ความโปร่งใส</a:t>
            </a:r>
            <a:endParaRPr lang="en-US" sz="4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F45A4-C1E7-4F95-B367-1306B3F2A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286" y="1704860"/>
            <a:ext cx="6760028" cy="3448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พ.ต.อ.ปรัชญา พงศ์อัมพรสกุล ผกก.สภ.กะเปอร์ จัดประชุมชี้แจงข้อราชการหน้าแถวและให้ข้อมูลเกี่ยวกับการประเมิน การรับรู้แก่</a:t>
            </a:r>
          </a:p>
          <a:p>
            <a:pPr marL="0" indent="0">
              <a:buNone/>
            </a:pPr>
            <a:r>
              <a:rPr lang="th-TH" dirty="0"/>
              <a:t>เจ้าหน้าที่ตำรวจในสังกัด ตามแบบวัด การรับรู้ของผู้มีส่วนได้ส่วนเสียภายใน </a:t>
            </a:r>
            <a:r>
              <a:rPr lang="en-US" dirty="0"/>
              <a:t>Internal Integrity and</a:t>
            </a:r>
          </a:p>
          <a:p>
            <a:pPr marL="0" indent="0">
              <a:buNone/>
            </a:pPr>
            <a:r>
              <a:rPr lang="en-US" dirty="0"/>
              <a:t>Transparency Assessment (ITA) </a:t>
            </a:r>
            <a:r>
              <a:rPr lang="th-TH" dirty="0"/>
              <a:t>และการประเมินการรับรู้ของเจ้าหน้าที่ ตำรวจในหน่วยงาน ต่อการดำเนินการต่างๆ ของ สถานีตำรวจที่ปฏิบัติหน้าที่ อยู่ ทั้ง 5 สายงาน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D1004-C92F-4D99-B4AF-42ECCF37D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5" y="1704860"/>
            <a:ext cx="3921579" cy="294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2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F622-490A-4262-B75C-B4838DF52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ตัวชี้วัดการประเมิน </a:t>
            </a:r>
            <a:r>
              <a:rPr lang="en-US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6733-B162-4153-8D20-F8EDC504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3" y="1371600"/>
            <a:ext cx="12028713" cy="5235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แบบวัดการรับรู้ของผู้มีส่วนได้ส่วนเสียภายใน (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Internal Integrity and Transparency Assessment: ITA</a:t>
            </a:r>
          </a:p>
          <a:p>
            <a:pPr marL="0" indent="0">
              <a:buNone/>
            </a:pPr>
            <a:r>
              <a:rPr lang="en-US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1) 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การปฏิบัติหน้าที่ 2) การใช้งบประมาณ 3) การใช้อำนาจ 4) การใช้ทรัพย์สินของราชการ 5) การแก้ไขปัญหา</a:t>
            </a:r>
          </a:p>
          <a:p>
            <a:pPr marL="0" indent="0">
              <a:buNone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แบบวัดการรับรู้ของผู้มีส่วนได้ส่วนเสียภายนอก (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External Integrity and Transparency Assessment: EIT)</a:t>
            </a:r>
          </a:p>
          <a:p>
            <a:pPr marL="0" indent="0">
              <a:buNone/>
            </a:pPr>
            <a:r>
              <a:rPr lang="en-US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6) 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คุณภาพการดำเนินงาน 7) ประสิทธิภาพการสื่อสาร 8) การปรับปรุงระบบการทำงาน</a:t>
            </a:r>
          </a:p>
          <a:p>
            <a:pPr marL="0" indent="0">
              <a:buNone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แบบตรวจการเปิดเผยข้อมูลสาธารณะ (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Open Data Integrity and Transparency Assessment: OIT)</a:t>
            </a:r>
          </a:p>
          <a:p>
            <a:pPr marL="0" indent="0">
              <a:buNone/>
            </a:pPr>
            <a:r>
              <a:rPr lang="en-US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9) </a:t>
            </a:r>
            <a:r>
              <a:rPr lang="th-TH" sz="3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การเปิดเผยข้อมูล 10) การป้องกันการทุจริต</a:t>
            </a:r>
            <a:endParaRPr lang="en-US" sz="32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8034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555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Cordia New</vt:lpstr>
      <vt:lpstr>TH SarabunIT๙</vt:lpstr>
      <vt:lpstr>Wingdings</vt:lpstr>
      <vt:lpstr>Office Theme</vt:lpstr>
      <vt:lpstr>รายงานผลดำเนินการ ตามมาตรการส่งเสริมคุณธรรมและความโปร่งใสภายในหน่วยงาน การประเมินคุณธรรมและความโปร่งใสในการดำเนินงานของหน่วยงานภาครัฐ INTEGRITY AND TRANSPARENCY ASSESSMENT : ITA ปีงบประมาณ ๒๕๖8 สถานีตำรวจภูธรกะเปอร์</vt:lpstr>
      <vt:lpstr>PowerPoint Presentation</vt:lpstr>
      <vt:lpstr>การเตรียมความพร้อมและขับเคลื่อน มาตรการส่งเสริมคุณธรรมและ ความโปร่งใส ในการดำเนินงานของหน่วยงานภาครัฐ</vt:lpstr>
      <vt:lpstr>แต่งตั้งคณะกรรมการดำเนินการ ในการขับเคลื่อนและกำกับติดตาม</vt:lpstr>
      <vt:lpstr>การชี้แจงและให้ข้อมูลเกี่ยวกับการประเมินคุณธรรมและ ความโปร่งใส</vt:lpstr>
      <vt:lpstr>ตัวชี้วัดการประเมิน 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รายงานผลดำเนินการ ตามมาตรการส่งเสริมคุณธรรมและความโปร่งใสภายในหน่วยงาน การประเมินคุณธรรมและความโปร่งใสในการดำเนินงานของหน่วยงานภาครัฐ INTEGRITY AND TRANSPARENCY ASSESSMENT : ITA ปีงบประมาณ ๒๕๖๗ สถานีตำรวจภูธรกะเปอร์</dc:title>
  <dc:creator>Tanakon Poolprakob</dc:creator>
  <cp:lastModifiedBy>Tanakon Poolprakob</cp:lastModifiedBy>
  <cp:revision>10</cp:revision>
  <dcterms:created xsi:type="dcterms:W3CDTF">2024-06-30T06:01:27Z</dcterms:created>
  <dcterms:modified xsi:type="dcterms:W3CDTF">2025-04-15T05:52:07Z</dcterms:modified>
</cp:coreProperties>
</file>